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6.4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4000" dirty="0" smtClean="0"/>
                  <a:t>Find the inverse equation.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/>
                  <a:t>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𝑦</m:t>
                    </m:r>
                    <m:r>
                      <a:rPr lang="en-US" sz="4000" b="0" i="1" smtClean="0">
                        <a:latin typeface="Cambria Math"/>
                      </a:rPr>
                      <m:t>=−2</m:t>
                    </m:r>
                    <m:r>
                      <a:rPr lang="en-US" sz="4000" b="0" i="1" smtClean="0">
                        <a:latin typeface="Cambria Math"/>
                      </a:rPr>
                      <m:t>𝑥</m:t>
                    </m:r>
                    <m:r>
                      <a:rPr lang="en-US" sz="4000" b="0" i="1" smtClean="0">
                        <a:latin typeface="Cambria Math"/>
                      </a:rPr>
                      <m:t>+</m:t>
                    </m:r>
                    <m:r>
                      <a:rPr lang="en-US" sz="4000" b="0" i="0" smtClean="0">
                        <a:latin typeface="Cambria Math"/>
                      </a:rPr>
                      <m:t>7</m:t>
                    </m:r>
                  </m:oMath>
                </a14:m>
                <a:endParaRPr lang="en-US" sz="40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sz="4000" b="0" i="1" smtClean="0">
                        <a:latin typeface="Cambria Math"/>
                      </a:rPr>
                      <m:t>=−</m:t>
                    </m:r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4000" b="0" i="1" smtClean="0">
                        <a:latin typeface="Cambria Math"/>
                      </a:rPr>
                      <m:t>+4,  </m:t>
                    </m:r>
                    <m:r>
                      <a:rPr lang="en-US" sz="4000" b="0" i="1" smtClean="0">
                        <a:latin typeface="Cambria Math"/>
                      </a:rPr>
                      <m:t>𝑥</m:t>
                    </m:r>
                    <m:r>
                      <a:rPr lang="en-US" sz="4000" b="0" i="1" smtClean="0">
                        <a:latin typeface="Cambria Math"/>
                      </a:rPr>
                      <m:t>≥0</m:t>
                    </m:r>
                  </m:oMath>
                </a14:m>
                <a:endParaRPr lang="en-US" sz="400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/>
                  <a:t>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sz="4000" b="0" i="1" smtClean="0">
                        <a:latin typeface="Cambria Math"/>
                      </a:rPr>
                      <m:t>=4</m:t>
                    </m:r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sz="4000" b="0" i="1" smtClean="0">
                        <a:latin typeface="Cambria Math"/>
                      </a:rPr>
                      <m:t>+5</m:t>
                    </m:r>
                  </m:oMath>
                </a14:m>
                <a:endParaRPr lang="en-US" sz="40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Is the inverse of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sz="4000" b="0" i="1" smtClean="0">
                        <a:latin typeface="Cambria Math"/>
                      </a:rPr>
                      <m:t>=4</m:t>
                    </m:r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sz="4000" b="0" i="1" smtClean="0">
                        <a:latin typeface="Cambria Math"/>
                      </a:rPr>
                      <m:t>+5</m:t>
                    </m:r>
                  </m:oMath>
                </a14:m>
                <a:r>
                  <a:rPr lang="en-US" sz="4000" dirty="0" smtClean="0"/>
                  <a:t> a function?</a:t>
                </a:r>
                <a:endParaRPr lang="en-US" sz="40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  <a:blipFill rotWithShape="1">
                <a:blip r:embed="rId2"/>
                <a:stretch>
                  <a:fillRect l="-2333" t="-2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6.4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𝑦</m:t>
                    </m:r>
                    <m:r>
                      <a:rPr lang="en-US" sz="4400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4400" b="0" i="1" smtClean="0">
                        <a:latin typeface="Cambria Math"/>
                      </a:rPr>
                      <m:t>𝑥</m:t>
                    </m:r>
                    <m:r>
                      <a:rPr lang="en-US" sz="4400" b="0" i="1" smtClean="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0" i="1" smtClean="0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en-US" sz="44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b="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400" b="0" i="1" smtClean="0">
                            <a:latin typeface="Cambria Math"/>
                          </a:rPr>
                          <m:t>𝑓</m:t>
                        </m:r>
                      </m:e>
                      <m:sup>
                        <m:r>
                          <a:rPr lang="en-US" sz="4400" b="0" i="1" smtClean="0">
                            <a:latin typeface="Cambria Math"/>
                          </a:rPr>
                          <m:t>−1</m:t>
                        </m:r>
                      </m:sup>
                    </m:sSup>
                    <m:d>
                      <m:d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4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sz="4400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44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4400" b="0" i="1" smtClean="0">
                            <a:latin typeface="Cambria Math"/>
                          </a:rPr>
                          <m:t>4−</m:t>
                        </m:r>
                        <m:r>
                          <a:rPr lang="en-US" sz="4400" b="0" i="1" smtClean="0">
                            <a:latin typeface="Cambria Math"/>
                          </a:rPr>
                          <m:t>𝑥</m:t>
                        </m:r>
                      </m:e>
                    </m:rad>
                  </m:oMath>
                </a14:m>
                <a:endParaRPr lang="en-US" sz="44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b="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400" b="0" i="1" smtClean="0">
                            <a:latin typeface="Cambria Math"/>
                          </a:rPr>
                          <m:t>𝑓</m:t>
                        </m:r>
                      </m:e>
                      <m:sup>
                        <m:r>
                          <a:rPr lang="en-US" sz="4400" b="0" i="1" smtClean="0">
                            <a:latin typeface="Cambria Math"/>
                          </a:rPr>
                          <m:t>−1</m:t>
                        </m:r>
                      </m:sup>
                    </m:sSup>
                    <m:d>
                      <m:d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4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sz="4400" b="0" i="1" smtClean="0">
                        <a:latin typeface="Cambria Math"/>
                      </a:rPr>
                      <m:t>=</m:t>
                    </m:r>
                    <m:rad>
                      <m:rad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radPr>
                      <m:deg>
                        <m:r>
                          <a:rPr lang="en-US" sz="4400" b="0" i="1" smtClean="0">
                            <a:latin typeface="Cambria Math"/>
                          </a:rPr>
                          <m:t>3</m:t>
                        </m:r>
                      </m:deg>
                      <m:e>
                        <m:d>
                          <m:dPr>
                            <m:ctrlPr>
                              <a:rPr lang="en-US" sz="4400" b="0" i="1" smtClean="0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4400" b="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4400" b="0" i="1" smtClean="0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sz="4400" b="0" i="1" smtClean="0">
                                    <a:latin typeface="Cambria Math"/>
                                  </a:rPr>
                                  <m:t>−5</m:t>
                                </m:r>
                              </m:num>
                              <m:den>
                                <m:r>
                                  <a:rPr lang="en-US" sz="4400" b="0" i="1" smtClean="0">
                                    <a:latin typeface="Cambria Math"/>
                                  </a:rPr>
                                  <m:t>4</m:t>
                                </m:r>
                              </m:den>
                            </m:f>
                          </m:e>
                        </m:d>
                      </m:e>
                    </m:rad>
                  </m:oMath>
                </a14:m>
                <a:endParaRPr lang="en-US" sz="44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Yes</a:t>
                </a:r>
                <a:endParaRPr lang="en-US" sz="4400" b="0" dirty="0" smtClean="0"/>
              </a:p>
              <a:p>
                <a:pPr marL="742950" indent="-742950">
                  <a:buFont typeface="+mj-lt"/>
                  <a:buAutoNum type="arabicPeriod"/>
                </a:pPr>
                <a:endParaRPr lang="en-US" sz="4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37" b="-29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1674</TotalTime>
  <Words>200</Words>
  <Application>Microsoft Office PowerPoint</Application>
  <PresentationFormat>On-screen Show (4:3)</PresentationFormat>
  <Paragraphs>100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6.4 Quiz</vt:lpstr>
      <vt:lpstr>6.4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94</cp:revision>
  <dcterms:created xsi:type="dcterms:W3CDTF">2010-08-17T17:31:29Z</dcterms:created>
  <dcterms:modified xsi:type="dcterms:W3CDTF">2012-04-19T20:06:54Z</dcterms:modified>
</cp:coreProperties>
</file>